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DB98"/>
    <a:srgbClr val="967446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30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27695"/>
            <a:ext cx="2693844" cy="180094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50698"/>
            <a:ext cx="2708606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2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60275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Snowberry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AP65432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Sypaný zimní čaj z lesních plodů balený v přírodním kraftovém papírovém sáčku. 40 gramů.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Jouluz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Vonná vosková svíčka na rostlinné bázi v matném skleněném svícnu s vánoční ozdobou ve tvaru sněhové vločky a bambusovým víčkem. Se 120 gramy vosku. V krabičce z kraftového papíru.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Borealis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Skleněná vánoční koule s dřevěným LED podstavcem. Včetně USB nabíjecího kabelu.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61970"/>
            <a:ext cx="5759449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714891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Zahřátí o svátcích</a:t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167678"/>
            <a:ext cx="50543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Vneste do vánočního období trochu kouzla s útulnými dekami, krásnými hrnky a hravými dekoracemi, abyste si získali srdce i pozornost.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Spatox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Silikonová špachtle na pečení s vánočním designem a bambusovou rukojetí.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Renkey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AP800135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Přívěsek na klíče ve tvaru soba z recyklovaného hliníku s kovovým kroužkem.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Bostro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Dvoustěnný termohrnek z borosilikátového skla s vánočním motivem vloček a bambusovým víčkem, 310 ml. V krabičce z kraftového papíru.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C7AEF62-B073-5615-5773-C466855DE7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7" y="11556904"/>
            <a:ext cx="1413822" cy="1413822"/>
          </a:xfrm>
          <a:prstGeom prst="rect">
            <a:avLst/>
          </a:prstGeom>
        </p:spPr>
      </p:pic>
      <p:pic>
        <p:nvPicPr>
          <p:cNvPr id="18" name="Kép 17" descr="A képen váza, fazekasáru, égetett agyagáru, kerámi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06E8244-A5B4-87FB-13E5-1BAE68FFAB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237" y="11556904"/>
            <a:ext cx="1413822" cy="1413822"/>
          </a:xfrm>
          <a:prstGeom prst="rect">
            <a:avLst/>
          </a:prstGeom>
        </p:spPr>
      </p:pic>
      <p:pic>
        <p:nvPicPr>
          <p:cNvPr id="21" name="Kép 20" descr="A képen művésze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59CBF35-804C-468C-FCDC-0573DFAEF5A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989" y="11478894"/>
            <a:ext cx="1538489" cy="153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6618</TotalTime>
  <Words>180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156</cp:revision>
  <cp:lastPrinted>2020-10-14T10:13:42Z</cp:lastPrinted>
  <dcterms:created xsi:type="dcterms:W3CDTF">2020-04-21T06:52:21Z</dcterms:created>
  <dcterms:modified xsi:type="dcterms:W3CDTF">2025-08-12T08:35:28Z</dcterms:modified>
  <cp:category/>
</cp:coreProperties>
</file>